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16.07.2011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924094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Организация процесса обучения по обществознанию с целью повышения качества знаний учащихся 11 класса при подготовке к ЕГЭ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214818"/>
            <a:ext cx="6400800" cy="1752600"/>
          </a:xfrm>
        </p:spPr>
        <p:txBody>
          <a:bodyPr/>
          <a:lstStyle/>
          <a:p>
            <a:r>
              <a:rPr lang="ru-RU" sz="2400" b="1" dirty="0" err="1" smtClean="0"/>
              <a:t>Ловкова</a:t>
            </a:r>
            <a:r>
              <a:rPr lang="ru-RU" sz="2400" b="1" dirty="0" smtClean="0"/>
              <a:t> Ольга Петровна</a:t>
            </a:r>
          </a:p>
          <a:p>
            <a:r>
              <a:rPr lang="ru-RU" sz="2400" dirty="0" smtClean="0"/>
              <a:t>МОУ СОШ № 24</a:t>
            </a:r>
          </a:p>
          <a:p>
            <a:r>
              <a:rPr lang="ru-RU" sz="2400" b="1" dirty="0" smtClean="0"/>
              <a:t>Обществознание</a:t>
            </a:r>
          </a:p>
          <a:p>
            <a:r>
              <a:rPr lang="ru-RU" sz="2400" dirty="0" smtClean="0"/>
              <a:t>11- а класс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214422"/>
            <a:ext cx="7772400" cy="1470025"/>
          </a:xfrm>
        </p:spPr>
        <p:txBody>
          <a:bodyPr/>
          <a:lstStyle/>
          <a:p>
            <a:r>
              <a:rPr lang="ru-RU" dirty="0" smtClean="0"/>
              <a:t>План действий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u-RU" dirty="0" smtClean="0"/>
              <a:t>Повысить </a:t>
            </a:r>
            <a:r>
              <a:rPr lang="ru-RU" dirty="0" smtClean="0"/>
              <a:t>уровень политической культуры старшеклассников.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Подготовить учащихся 11 класса к успешной сдаче единого государственного экзамена по обществознанию.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Помочь выпускникам школы выбрать институт для дальнейшего обучения.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Дальние цели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400" b="1" dirty="0" smtClean="0"/>
              <a:t>Отбирать материал  к урокам с учетом целей предмета обществознания, его места в системе школьного образования, возрастных потребностей и познавательных возможностей учащихся 11 класса.</a:t>
            </a:r>
          </a:p>
          <a:p>
            <a:pPr>
              <a:buBlip>
                <a:blip r:embed="rId2"/>
              </a:buBlip>
            </a:pPr>
            <a:r>
              <a:rPr lang="ru-RU" sz="2400" b="1" dirty="0" smtClean="0"/>
              <a:t>Мотивировать учащихся на осознанное изучение курса обществознания, предлагая различные виды деятельности на уроках.</a:t>
            </a:r>
          </a:p>
          <a:p>
            <a:pPr>
              <a:buBlip>
                <a:blip r:embed="rId2"/>
              </a:buBlip>
            </a:pPr>
            <a:r>
              <a:rPr lang="ru-RU" sz="2400" b="1" dirty="0" smtClean="0"/>
              <a:t>Поощрять проектную деятельность старшеклассников, раскрывая ее положительное влияние на рост качественных знаний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Ближние цели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Педагогические методы и задачи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Применять на практике методы, помогающие раскрытию и конкретизации рассматриваемых на уроках понятий и положений.</a:t>
            </a:r>
          </a:p>
          <a:p>
            <a:r>
              <a:rPr lang="ru-RU" sz="2400" b="1" dirty="0" smtClean="0"/>
              <a:t>Использовать реконструкцию и анализ с позиций норм морали и права типичных социальных ситуаций.</a:t>
            </a:r>
            <a:endParaRPr lang="ru-RU" sz="24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Расширять у учеников их собственный социальный опыт.</a:t>
            </a:r>
          </a:p>
          <a:p>
            <a:r>
              <a:rPr lang="ru-RU" b="1" dirty="0" smtClean="0"/>
              <a:t>Расширить круг источников социальной информации.</a:t>
            </a:r>
          </a:p>
          <a:p>
            <a:r>
              <a:rPr lang="ru-RU" b="1" dirty="0" smtClean="0"/>
              <a:t>Создать иммунитет и формировать нетерпимость к правонарушениям и негативным явлениям.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r>
              <a:rPr lang="ru-RU" dirty="0" smtClean="0">
                <a:solidFill>
                  <a:srgbClr val="FFC000"/>
                </a:solidFill>
              </a:rPr>
              <a:t>Трудности</a:t>
            </a:r>
            <a:r>
              <a:rPr lang="ru-RU" dirty="0" smtClean="0"/>
              <a:t>         и          </a:t>
            </a:r>
            <a:r>
              <a:rPr lang="ru-RU" dirty="0" smtClean="0">
                <a:solidFill>
                  <a:srgbClr val="00B050"/>
                </a:solidFill>
              </a:rPr>
              <a:t>решения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b="1" dirty="0" smtClean="0"/>
              <a:t>Низкий уровень политической культуры старшеклассников, слабая информированность о событиях внутри страны и за рубежом.</a:t>
            </a:r>
          </a:p>
          <a:p>
            <a:r>
              <a:rPr lang="ru-RU" sz="2400" b="1" dirty="0" smtClean="0"/>
              <a:t>Низкий уровень оснащенности учебной деятельности источниками и учебно-познавательными средствами.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2400" b="1" dirty="0" smtClean="0"/>
              <a:t>Убедить учащихся и их родителей смотреть новостные программы по телевидению, накапливать материал для актуализации знаний</a:t>
            </a:r>
          </a:p>
          <a:p>
            <a:r>
              <a:rPr lang="ru-RU" sz="2400" b="1" dirty="0" smtClean="0"/>
              <a:t>Использовать материал Интернета, а также цифровые образовательные ресурсы, созданные для общеобразовательной школы.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643702" y="714356"/>
            <a:ext cx="2057400" cy="1066800"/>
          </a:xfrm>
        </p:spPr>
        <p:txBody>
          <a:bodyPr/>
          <a:lstStyle/>
          <a:p>
            <a:r>
              <a:rPr lang="ru-RU" dirty="0" smtClean="0"/>
              <a:t>Памятка для ученика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6572264" y="4857760"/>
            <a:ext cx="2057400" cy="1185858"/>
          </a:xfrm>
        </p:spPr>
        <p:txBody>
          <a:bodyPr/>
          <a:lstStyle/>
          <a:p>
            <a:r>
              <a:rPr lang="ru-RU" dirty="0" smtClean="0"/>
              <a:t>Как писать аргументированное эссе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060" t="7812" r="24231" b="10156"/>
          <a:stretch>
            <a:fillRect/>
          </a:stretch>
        </p:blipFill>
        <p:spPr bwMode="auto">
          <a:xfrm>
            <a:off x="571472" y="642918"/>
            <a:ext cx="5796683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Пособия для подготовки к единому государственному экзамену по обществознанию.</a:t>
            </a:r>
          </a:p>
          <a:p>
            <a:r>
              <a:rPr lang="ru-RU" b="1" dirty="0" smtClean="0"/>
              <a:t>Факультативный курс по обществознанию.</a:t>
            </a:r>
          </a:p>
          <a:p>
            <a:r>
              <a:rPr lang="ru-RU" b="1" dirty="0" smtClean="0"/>
              <a:t>Мультимедиа.</a:t>
            </a:r>
          </a:p>
          <a:p>
            <a:r>
              <a:rPr lang="ru-RU" b="1" dirty="0" smtClean="0"/>
              <a:t>Справочные издания, энциклопедии (в книжной и электронной форме</a:t>
            </a:r>
            <a:r>
              <a:rPr lang="ru-RU" b="1" dirty="0" smtClean="0"/>
              <a:t>)</a:t>
            </a:r>
          </a:p>
          <a:p>
            <a:r>
              <a:rPr lang="ru-RU" b="1" dirty="0" smtClean="0"/>
              <a:t>Руководитель ГМО Андреева В.В.</a:t>
            </a:r>
          </a:p>
          <a:p>
            <a:r>
              <a:rPr lang="ru-RU" b="1" dirty="0" smtClean="0"/>
              <a:t> Научный руководитель </a:t>
            </a:r>
            <a:r>
              <a:rPr lang="ru-RU" b="1" dirty="0" err="1" smtClean="0"/>
              <a:t>Абаева</a:t>
            </a:r>
            <a:r>
              <a:rPr lang="ru-RU" b="1" dirty="0" smtClean="0"/>
              <a:t> Л.С.</a:t>
            </a:r>
            <a:endParaRPr lang="ru-RU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План-график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409340"/>
          <a:ext cx="8072496" cy="4591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24"/>
                <a:gridCol w="2018124"/>
                <a:gridCol w="2018124"/>
                <a:gridCol w="2018124"/>
              </a:tblGrid>
              <a:tr h="620684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Первая</a:t>
                      </a:r>
                    </a:p>
                    <a:p>
                      <a:r>
                        <a:rPr lang="ru-RU" dirty="0" smtClean="0"/>
                        <a:t>четверть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Вторая четверть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Третья четверть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Четвертая </a:t>
                      </a:r>
                      <a:r>
                        <a:rPr lang="ru-RU" baseline="0" dirty="0" smtClean="0"/>
                        <a:t> четверть</a:t>
                      </a:r>
                      <a:endParaRPr lang="ru-RU" dirty="0"/>
                    </a:p>
                  </a:txBody>
                  <a:tcPr/>
                </a:tc>
              </a:tr>
              <a:tr h="238249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Освоить педагогическую технологию «Дебаты»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Применить методы работы над понятиями «Кроссворд», «Аукцион», «Драматизация»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Провести практические занятия «Как писать аргументированное эссе»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консультациях</a:t>
                      </a:r>
                      <a:r>
                        <a:rPr lang="ru-RU" baseline="0" dirty="0" smtClean="0"/>
                        <a:t> при подготовке к ЕГЭ  дать перечень </a:t>
                      </a:r>
                      <a:r>
                        <a:rPr lang="ru-RU" baseline="0" dirty="0" err="1" smtClean="0"/>
                        <a:t>интернет-ресурсов</a:t>
                      </a:r>
                      <a:endParaRPr lang="ru-RU" dirty="0"/>
                    </a:p>
                  </a:txBody>
                  <a:tcPr/>
                </a:tc>
              </a:tr>
              <a:tr h="15688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Изучить анализ основных ошибок, допущенных учащимися на ЕГЭ по обществознанию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Дать задание: составить</a:t>
                      </a:r>
                      <a:r>
                        <a:rPr lang="ru-RU" sz="1600" baseline="0" dirty="0" smtClean="0"/>
                        <a:t> проект «Пособие в помощь выпускнику по обществознанию»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Составить схему написания эссе со словами «помощниками».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Провести пробное ЕГЭ по курсу обществознания.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80</TotalTime>
  <Words>371</Words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Организация процесса обучения по обществознанию с целью повышения качества знаний учащихся 11 класса при подготовке к ЕГЭ</vt:lpstr>
      <vt:lpstr>План действий</vt:lpstr>
      <vt:lpstr>Дальние цели</vt:lpstr>
      <vt:lpstr>Ближние цели</vt:lpstr>
      <vt:lpstr>Педагогические методы и задачи</vt:lpstr>
      <vt:lpstr>   Трудности         и          решения</vt:lpstr>
      <vt:lpstr>Памятка для ученика</vt:lpstr>
      <vt:lpstr>Ресурсы</vt:lpstr>
      <vt:lpstr>План-график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действий</dc:title>
  <cp:lastModifiedBy>Ученик05</cp:lastModifiedBy>
  <cp:revision>22</cp:revision>
  <dcterms:modified xsi:type="dcterms:W3CDTF">2011-07-16T10:58:50Z</dcterms:modified>
</cp:coreProperties>
</file>